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9D806A-141D-4A45-AB30-E15A83CA0F14}" v="8" dt="2020-09-15T14:01:33.4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hita Atash Biz Yeganeh" userId="S::anahita.atash-biz-yeganeh@swordcanada.onmicrosoft.com::25f9768a-cd3a-4f8b-b2aa-7e37c435f660" providerId="AD" clId="Web-{E99D806A-141D-4A45-AB30-E15A83CA0F14}"/>
    <pc:docChg chg="modSld addMainMaster delMainMaster">
      <pc:chgData name="Anahita Atash Biz Yeganeh" userId="S::anahita.atash-biz-yeganeh@swordcanada.onmicrosoft.com::25f9768a-cd3a-4f8b-b2aa-7e37c435f660" providerId="AD" clId="Web-{E99D806A-141D-4A45-AB30-E15A83CA0F14}" dt="2020-09-15T14:01:35.351" v="7"/>
      <pc:docMkLst>
        <pc:docMk/>
      </pc:docMkLst>
      <pc:sldChg chg="addSp modSp mod setBg modClrScheme chgLayout">
        <pc:chgData name="Anahita Atash Biz Yeganeh" userId="S::anahita.atash-biz-yeganeh@swordcanada.onmicrosoft.com::25f9768a-cd3a-4f8b-b2aa-7e37c435f660" providerId="AD" clId="Web-{E99D806A-141D-4A45-AB30-E15A83CA0F14}" dt="2020-09-15T14:01:35.351" v="7"/>
        <pc:sldMkLst>
          <pc:docMk/>
          <pc:sldMk cId="109857222" sldId="256"/>
        </pc:sldMkLst>
        <pc:spChg chg="mod">
          <ac:chgData name="Anahita Atash Biz Yeganeh" userId="S::anahita.atash-biz-yeganeh@swordcanada.onmicrosoft.com::25f9768a-cd3a-4f8b-b2aa-7e37c435f660" providerId="AD" clId="Web-{E99D806A-141D-4A45-AB30-E15A83CA0F14}" dt="2020-09-15T14:01:35.351" v="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Anahita Atash Biz Yeganeh" userId="S::anahita.atash-biz-yeganeh@swordcanada.onmicrosoft.com::25f9768a-cd3a-4f8b-b2aa-7e37c435f660" providerId="AD" clId="Web-{E99D806A-141D-4A45-AB30-E15A83CA0F14}" dt="2020-09-15T14:01:35.351" v="7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Anahita Atash Biz Yeganeh" userId="S::anahita.atash-biz-yeganeh@swordcanada.onmicrosoft.com::25f9768a-cd3a-4f8b-b2aa-7e37c435f660" providerId="AD" clId="Web-{E99D806A-141D-4A45-AB30-E15A83CA0F14}" dt="2020-09-15T14:01:35.351" v="7"/>
          <ac:spMkLst>
            <pc:docMk/>
            <pc:sldMk cId="109857222" sldId="256"/>
            <ac:spMk id="9" creationId="{1DB043B4-68C6-45B9-82AC-A5800EADB8DB}"/>
          </ac:spMkLst>
        </pc:spChg>
        <pc:spChg chg="add">
          <ac:chgData name="Anahita Atash Biz Yeganeh" userId="S::anahita.atash-biz-yeganeh@swordcanada.onmicrosoft.com::25f9768a-cd3a-4f8b-b2aa-7e37c435f660" providerId="AD" clId="Web-{E99D806A-141D-4A45-AB30-E15A83CA0F14}" dt="2020-09-15T14:01:35.351" v="7"/>
          <ac:spMkLst>
            <pc:docMk/>
            <pc:sldMk cId="109857222" sldId="256"/>
            <ac:spMk id="11" creationId="{3C64A91D-E535-4C24-A0E3-96A3810E3FDC}"/>
          </ac:spMkLst>
        </pc:spChg>
        <pc:spChg chg="add">
          <ac:chgData name="Anahita Atash Biz Yeganeh" userId="S::anahita.atash-biz-yeganeh@swordcanada.onmicrosoft.com::25f9768a-cd3a-4f8b-b2aa-7e37c435f660" providerId="AD" clId="Web-{E99D806A-141D-4A45-AB30-E15A83CA0F14}" dt="2020-09-15T14:01:35.351" v="7"/>
          <ac:spMkLst>
            <pc:docMk/>
            <pc:sldMk cId="109857222" sldId="256"/>
            <ac:spMk id="13" creationId="{26FC4867-BA3E-4F8E-AB23-684F34DF3D31}"/>
          </ac:spMkLst>
        </pc:spChg>
        <pc:picChg chg="add">
          <ac:chgData name="Anahita Atash Biz Yeganeh" userId="S::anahita.atash-biz-yeganeh@swordcanada.onmicrosoft.com::25f9768a-cd3a-4f8b-b2aa-7e37c435f660" providerId="AD" clId="Web-{E99D806A-141D-4A45-AB30-E15A83CA0F14}" dt="2020-09-15T14:01:35.351" v="7"/>
          <ac:picMkLst>
            <pc:docMk/>
            <pc:sldMk cId="109857222" sldId="256"/>
            <ac:picMk id="4" creationId="{81B090A7-9A27-4C28-8E5E-C3975780C8FB}"/>
          </ac:picMkLst>
        </pc:picChg>
      </pc:sldChg>
      <pc:sldMasterChg chg="del delSldLayout">
        <pc:chgData name="Anahita Atash Biz Yeganeh" userId="S::anahita.atash-biz-yeganeh@swordcanada.onmicrosoft.com::25f9768a-cd3a-4f8b-b2aa-7e37c435f660" providerId="AD" clId="Web-{E99D806A-141D-4A45-AB30-E15A83CA0F14}" dt="2020-09-15T14:01:35.351" v="7"/>
        <pc:sldMasterMkLst>
          <pc:docMk/>
          <pc:sldMasterMk cId="2460954070" sldId="2147483660"/>
        </pc:sldMasterMkLst>
        <pc:sldLayoutChg chg="del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replId addSldLayout">
        <pc:chgData name="Anahita Atash Biz Yeganeh" userId="S::anahita.atash-biz-yeganeh@swordcanada.onmicrosoft.com::25f9768a-cd3a-4f8b-b2aa-7e37c435f660" providerId="AD" clId="Web-{E99D806A-141D-4A45-AB30-E15A83CA0F14}" dt="2020-09-15T14:01:35.351" v="7"/>
        <pc:sldMasterMkLst>
          <pc:docMk/>
          <pc:sldMasterMk cId="2953590378" sldId="2147483672"/>
        </pc:sldMasterMkLst>
        <pc:sldLayoutChg chg="add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953590378" sldId="2147483672"/>
            <pc:sldLayoutMk cId="411803132" sldId="2147483673"/>
          </pc:sldLayoutMkLst>
        </pc:sldLayoutChg>
        <pc:sldLayoutChg chg="add replId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953590378" sldId="2147483672"/>
            <pc:sldLayoutMk cId="735379716" sldId="2147483674"/>
          </pc:sldLayoutMkLst>
        </pc:sldLayoutChg>
        <pc:sldLayoutChg chg="add replId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953590378" sldId="2147483672"/>
            <pc:sldLayoutMk cId="1802844104" sldId="2147483675"/>
          </pc:sldLayoutMkLst>
        </pc:sldLayoutChg>
        <pc:sldLayoutChg chg="add replId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953590378" sldId="2147483672"/>
            <pc:sldLayoutMk cId="1902690236" sldId="2147483676"/>
          </pc:sldLayoutMkLst>
        </pc:sldLayoutChg>
        <pc:sldLayoutChg chg="add replId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953590378" sldId="2147483672"/>
            <pc:sldLayoutMk cId="3100930111" sldId="2147483677"/>
          </pc:sldLayoutMkLst>
        </pc:sldLayoutChg>
        <pc:sldLayoutChg chg="add replId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953590378" sldId="2147483672"/>
            <pc:sldLayoutMk cId="2430958525" sldId="2147483678"/>
          </pc:sldLayoutMkLst>
        </pc:sldLayoutChg>
        <pc:sldLayoutChg chg="add replId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953590378" sldId="2147483672"/>
            <pc:sldLayoutMk cId="3940233715" sldId="2147483679"/>
          </pc:sldLayoutMkLst>
        </pc:sldLayoutChg>
        <pc:sldLayoutChg chg="add replId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953590378" sldId="2147483672"/>
            <pc:sldLayoutMk cId="3799786903" sldId="2147483680"/>
          </pc:sldLayoutMkLst>
        </pc:sldLayoutChg>
        <pc:sldLayoutChg chg="add replId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953590378" sldId="2147483672"/>
            <pc:sldLayoutMk cId="704282771" sldId="2147483681"/>
          </pc:sldLayoutMkLst>
        </pc:sldLayoutChg>
        <pc:sldLayoutChg chg="add replId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953590378" sldId="2147483672"/>
            <pc:sldLayoutMk cId="3334119239" sldId="2147483682"/>
          </pc:sldLayoutMkLst>
        </pc:sldLayoutChg>
        <pc:sldLayoutChg chg="add replId">
          <pc:chgData name="Anahita Atash Biz Yeganeh" userId="S::anahita.atash-biz-yeganeh@swordcanada.onmicrosoft.com::25f9768a-cd3a-4f8b-b2aa-7e37c435f660" providerId="AD" clId="Web-{E99D806A-141D-4A45-AB30-E15A83CA0F14}" dt="2020-09-15T14:01:35.351" v="7"/>
          <pc:sldLayoutMkLst>
            <pc:docMk/>
            <pc:sldMasterMk cId="2953590378" sldId="2147483672"/>
            <pc:sldLayoutMk cId="3666711674" sldId="2147483683"/>
          </pc:sldLayoutMkLst>
        </pc:sldLayoutChg>
      </pc:sldMasterChg>
    </pc:docChg>
  </pc:docChgLst>
</pc:chgInfo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Tuesday, September 15,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6711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Tuesday, September 15,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379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Tuesday, September 15,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3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Tuesday, September 15,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119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Tuesday, September 15,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28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Tuesday, September 15,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786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Tuesday, September 15,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33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Tuesday, September 15,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30958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Tuesday, September 15,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30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Tuesday, September 15,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90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Tuesday, September 15,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44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Tuesday, September 15,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903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B090A7-9A27-4C28-8E5E-C3975780C8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9200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3951" y="549275"/>
            <a:ext cx="5437187" cy="2986234"/>
          </a:xfrm>
        </p:spPr>
        <p:txBody>
          <a:bodyPr anchor="b">
            <a:normAutofit/>
          </a:bodyPr>
          <a:lstStyle/>
          <a:p>
            <a:r>
              <a:rPr lang="en-US" dirty="0">
                <a:cs typeface="Calibri Light"/>
              </a:rPr>
              <a:t>Test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03951" y="3827610"/>
            <a:ext cx="5437187" cy="2265216"/>
          </a:xfrm>
        </p:spPr>
        <p:txBody>
          <a:bodyPr>
            <a:normAutofit/>
          </a:bodyPr>
          <a:lstStyle/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412434"/>
      </a:dk2>
      <a:lt2>
        <a:srgbClr val="E2E8E7"/>
      </a:lt2>
      <a:accent1>
        <a:srgbClr val="E72940"/>
      </a:accent1>
      <a:accent2>
        <a:srgbClr val="D5177D"/>
      </a:accent2>
      <a:accent3>
        <a:srgbClr val="E729DE"/>
      </a:accent3>
      <a:accent4>
        <a:srgbClr val="8F17D5"/>
      </a:accent4>
      <a:accent5>
        <a:srgbClr val="5B34E8"/>
      </a:accent5>
      <a:accent6>
        <a:srgbClr val="284CD8"/>
      </a:accent6>
      <a:hlink>
        <a:srgbClr val="8A62CA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3DFloatVTI</vt:lpstr>
      <vt:lpstr>Test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</cp:revision>
  <dcterms:created xsi:type="dcterms:W3CDTF">2020-09-15T14:01:27Z</dcterms:created>
  <dcterms:modified xsi:type="dcterms:W3CDTF">2020-09-15T14:01:35Z</dcterms:modified>
</cp:coreProperties>
</file>

<file path=docProps/thumbnail.jpeg>
</file>